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64" r:id="rId3"/>
    <p:sldId id="257" r:id="rId4"/>
    <p:sldId id="261" r:id="rId5"/>
    <p:sldId id="259" r:id="rId6"/>
    <p:sldId id="262" r:id="rId7"/>
    <p:sldId id="265" r:id="rId8"/>
    <p:sldId id="258" r:id="rId9"/>
    <p:sldId id="260" r:id="rId10"/>
    <p:sldId id="263" r:id="rId11"/>
    <p:sldId id="266" r:id="rId12"/>
    <p:sldId id="267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1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90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1008"/>
            <a:ext cx="3038258" cy="4653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3/19/23</a:t>
            </a:r>
          </a:p>
          <a:p>
            <a:r>
              <a:rPr lang="en-US" dirty="0" smtClean="0"/>
              <a:t>Warfield Blvd.</a:t>
            </a:r>
          </a:p>
          <a:p>
            <a:r>
              <a:rPr lang="en-US" dirty="0" smtClean="0"/>
              <a:t>File: 710</a:t>
            </a:r>
          </a:p>
          <a:p>
            <a:r>
              <a:rPr lang="en-US" dirty="0" smtClean="0"/>
              <a:t>Chris Reeves</a:t>
            </a:r>
          </a:p>
          <a:p>
            <a:r>
              <a:rPr lang="en-US" dirty="0" smtClean="0"/>
              <a:t>www.thegoodteacher.com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6" y="8831008"/>
            <a:ext cx="3038258" cy="4653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D1C39-F8CE-4BD5-A74F-FBE8A3B8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0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97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1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10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4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58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9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0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44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4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84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5224A-DA88-4B66-8A88-5E10641A07A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89060AA-94C6-4E07-BC99-A30639F6652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2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1878171-5CDF-4CAD-79DE-CED0CBCCAB7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5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60463-A237-99AD-0A20-2AEE6804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2. Christians: </a:t>
            </a:r>
            <a:r>
              <a:rPr lang="en-US" sz="4400" dirty="0">
                <a:solidFill>
                  <a:srgbClr val="C00000"/>
                </a:solidFill>
              </a:rPr>
              <a:t>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FE785-CCA8-8624-619D-0A754F3F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will complete his work, but Christians must grow and continue to allow God to mold and make them (1:9-11; 3:13-15)</a:t>
            </a:r>
          </a:p>
          <a:p>
            <a:r>
              <a:rPr lang="en-US" sz="3600" dirty="0"/>
              <a:t>Perfecting holiness (2 Cor. 7:1)</a:t>
            </a:r>
          </a:p>
        </p:txBody>
      </p:sp>
    </p:spTree>
    <p:extLst>
      <p:ext uri="{BB962C8B-B14F-4D97-AF65-F5344CB8AC3E}">
        <p14:creationId xmlns:p14="http://schemas.microsoft.com/office/powerpoint/2010/main" val="308726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60463-A237-99AD-0A20-2AEE6804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3. Christians: </a:t>
            </a:r>
            <a:r>
              <a:rPr lang="en-US" sz="4400" dirty="0">
                <a:solidFill>
                  <a:srgbClr val="C00000"/>
                </a:solidFill>
              </a:rPr>
              <a:t>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FE785-CCA8-8624-619D-0A754F3F3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077375" cy="403774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God will complete his work, but Christians must continue to have a proper attitude toward life: Christ (2:5); unity (4:2); joy (4:4); forbearance (4:5); trust (4:6); thanksgiving (4:6); peace (4:7,9); dignity (4:8); and, contentment (4:11)</a:t>
            </a:r>
          </a:p>
        </p:txBody>
      </p:sp>
    </p:spTree>
    <p:extLst>
      <p:ext uri="{BB962C8B-B14F-4D97-AF65-F5344CB8AC3E}">
        <p14:creationId xmlns:p14="http://schemas.microsoft.com/office/powerpoint/2010/main" val="9293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2E53A6-5ED7-C4FF-B096-B0DEEC65D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380326"/>
            <a:ext cx="8561747" cy="349576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Will You Let God</a:t>
            </a:r>
            <a:br>
              <a:rPr lang="en-US" sz="5400" dirty="0"/>
            </a:br>
            <a:r>
              <a:rPr lang="en-US" sz="5400" dirty="0"/>
              <a:t>Begin and Complete</a:t>
            </a:r>
            <a:br>
              <a:rPr lang="en-US" sz="5400" dirty="0"/>
            </a:br>
            <a:r>
              <a:rPr lang="en-US" sz="5400" dirty="0"/>
              <a:t>His Work</a:t>
            </a:r>
            <a:br>
              <a:rPr lang="en-US" sz="5400" dirty="0"/>
            </a:br>
            <a:r>
              <a:rPr lang="en-US" sz="5400" dirty="0"/>
              <a:t>in You?</a:t>
            </a:r>
          </a:p>
        </p:txBody>
      </p:sp>
    </p:spTree>
    <p:extLst>
      <p:ext uri="{BB962C8B-B14F-4D97-AF65-F5344CB8AC3E}">
        <p14:creationId xmlns:p14="http://schemas.microsoft.com/office/powerpoint/2010/main" val="101562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2E53A6-5ED7-C4FF-B096-B0DEEC65D8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God Will Complete</a:t>
            </a:r>
            <a:br>
              <a:rPr lang="en-US" dirty="0"/>
            </a:br>
            <a:r>
              <a:rPr lang="en-US" dirty="0"/>
              <a:t>His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EBFD1B-EC6C-9462-2F82-28AC0894BE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Philippians 1:6</a:t>
            </a:r>
          </a:p>
        </p:txBody>
      </p:sp>
    </p:spTree>
    <p:extLst>
      <p:ext uri="{BB962C8B-B14F-4D97-AF65-F5344CB8AC3E}">
        <p14:creationId xmlns:p14="http://schemas.microsoft.com/office/powerpoint/2010/main" val="388672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60463-A237-99AD-0A20-2AEE6804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we learn from this text?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FE785-CCA8-8624-619D-0A754F3F3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9980271" cy="403774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3600"/>
              </a:spcBef>
            </a:pPr>
            <a:r>
              <a:rPr lang="en-US" sz="3600" dirty="0"/>
              <a:t>What made Paul so confident and why can Christians be so confident?</a:t>
            </a:r>
          </a:p>
          <a:p>
            <a:pPr marL="457200" indent="-457200">
              <a:lnSpc>
                <a:spcPct val="100000"/>
              </a:lnSpc>
              <a:spcBef>
                <a:spcPts val="3600"/>
              </a:spcBef>
            </a:pPr>
            <a:r>
              <a:rPr lang="en-US" sz="3600" dirty="0"/>
              <a:t>Three great lessons about the nature of God</a:t>
            </a:r>
          </a:p>
          <a:p>
            <a:pPr marL="457200" indent="-457200">
              <a:lnSpc>
                <a:spcPct val="100000"/>
              </a:lnSpc>
              <a:spcBef>
                <a:spcPts val="3600"/>
              </a:spcBef>
            </a:pPr>
            <a:r>
              <a:rPr lang="en-US" sz="3600" dirty="0"/>
              <a:t>Three great lessons about the nature of true Christianity</a:t>
            </a:r>
          </a:p>
        </p:txBody>
      </p:sp>
    </p:spTree>
    <p:extLst>
      <p:ext uri="{BB962C8B-B14F-4D97-AF65-F5344CB8AC3E}">
        <p14:creationId xmlns:p14="http://schemas.microsoft.com/office/powerpoint/2010/main" val="168737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60463-A237-99AD-0A20-2AEE6804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1. God: His </a:t>
            </a:r>
            <a:r>
              <a:rPr lang="en-US" sz="4400" dirty="0">
                <a:solidFill>
                  <a:srgbClr val="C00000"/>
                </a:solidFill>
              </a:rPr>
              <a:t>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FE785-CCA8-8624-619D-0A754F3F3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9980271" cy="34506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3600"/>
              </a:spcBef>
            </a:pPr>
            <a:r>
              <a:rPr lang="en-US" sz="3600" dirty="0"/>
              <a:t>God does a “good work” and it begins when a person becomes a Christian (Acts 16:12-40; Eph. 2:10)</a:t>
            </a:r>
          </a:p>
          <a:p>
            <a:pPr marL="457200" indent="-457200">
              <a:lnSpc>
                <a:spcPct val="100000"/>
              </a:lnSpc>
              <a:spcBef>
                <a:spcPts val="3600"/>
              </a:spcBef>
            </a:pPr>
            <a:r>
              <a:rPr lang="en-US" sz="3600" dirty="0"/>
              <a:t>This “good work” must continue until Jesus comes again</a:t>
            </a:r>
          </a:p>
        </p:txBody>
      </p:sp>
    </p:spTree>
    <p:extLst>
      <p:ext uri="{BB962C8B-B14F-4D97-AF65-F5344CB8AC3E}">
        <p14:creationId xmlns:p14="http://schemas.microsoft.com/office/powerpoint/2010/main" val="151993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60463-A237-99AD-0A20-2AEE6804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1. God: His </a:t>
            </a:r>
            <a:r>
              <a:rPr lang="en-US" sz="4400" dirty="0">
                <a:solidFill>
                  <a:srgbClr val="C00000"/>
                </a:solidFill>
              </a:rPr>
              <a:t>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FE785-CCA8-8624-619D-0A754F3F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works “for us” (Rom. 8:31-34), “with us” (2 Jn. 3), “in us” (Eph. 3:20; Phil. 1:6; Heb. 13:21; 1 Jn. 3:24; 4:9-16), and, “through us” (2 Cor. 1:20; </a:t>
            </a:r>
            <a:r>
              <a:rPr lang="en-US" sz="3600"/>
              <a:t>2:14)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41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60463-A237-99AD-0A20-2AEE6804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1. God: His </a:t>
            </a:r>
            <a:r>
              <a:rPr lang="en-US" sz="4400" dirty="0">
                <a:solidFill>
                  <a:srgbClr val="C00000"/>
                </a:solidFill>
              </a:rPr>
              <a:t>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FE785-CCA8-8624-619D-0A754F3F3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9980271" cy="34506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3600"/>
              </a:spcBef>
            </a:pPr>
            <a:r>
              <a:rPr lang="en-US" sz="3600" dirty="0"/>
              <a:t>How does God work “in you” … “in us”? Through the internal influence of his word      (1 </a:t>
            </a:r>
            <a:r>
              <a:rPr lang="en-US" sz="3600" dirty="0" err="1"/>
              <a:t>Thess</a:t>
            </a:r>
            <a:r>
              <a:rPr lang="en-US" sz="3600" dirty="0"/>
              <a:t> 2:13; Heb. 13:21)</a:t>
            </a:r>
          </a:p>
          <a:p>
            <a:pPr marL="457200" indent="-457200">
              <a:lnSpc>
                <a:spcPct val="100000"/>
              </a:lnSpc>
              <a:spcBef>
                <a:spcPts val="3600"/>
              </a:spcBef>
            </a:pPr>
            <a:r>
              <a:rPr lang="en-US" sz="3600" dirty="0"/>
              <a:t>True Christianity is first and foremost internal</a:t>
            </a:r>
          </a:p>
        </p:txBody>
      </p:sp>
    </p:spTree>
    <p:extLst>
      <p:ext uri="{BB962C8B-B14F-4D97-AF65-F5344CB8AC3E}">
        <p14:creationId xmlns:p14="http://schemas.microsoft.com/office/powerpoint/2010/main" val="389532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60463-A237-99AD-0A20-2AEE6804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2. God: His </a:t>
            </a:r>
            <a:r>
              <a:rPr lang="en-US" sz="4400" dirty="0">
                <a:solidFill>
                  <a:srgbClr val="C00000"/>
                </a:solidFill>
              </a:rPr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FE785-CCA8-8624-619D-0A754F3F3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289534"/>
          </a:xfrm>
        </p:spPr>
        <p:txBody>
          <a:bodyPr>
            <a:normAutofit lnSpcReduction="10000"/>
          </a:bodyPr>
          <a:lstStyle/>
          <a:p>
            <a:pPr>
              <a:spcBef>
                <a:spcPts val="3600"/>
              </a:spcBef>
            </a:pPr>
            <a:r>
              <a:rPr lang="en-US" sz="3600" dirty="0"/>
              <a:t>God completes what he starts; he is perfect in all his works (Deut. 32:4)</a:t>
            </a:r>
          </a:p>
          <a:p>
            <a:pPr>
              <a:spcBef>
                <a:spcPts val="3600"/>
              </a:spcBef>
            </a:pPr>
            <a:r>
              <a:rPr lang="en-US" sz="3600" dirty="0"/>
              <a:t>God is faithful and can be trusted to finish the job; he will supply their needs (4:19)</a:t>
            </a:r>
          </a:p>
          <a:p>
            <a:pPr>
              <a:spcBef>
                <a:spcPts val="3600"/>
              </a:spcBef>
            </a:pPr>
            <a:r>
              <a:rPr lang="en-US" sz="3600" dirty="0"/>
              <a:t>There is certainty and confidence in this</a:t>
            </a:r>
          </a:p>
        </p:txBody>
      </p:sp>
    </p:spTree>
    <p:extLst>
      <p:ext uri="{BB962C8B-B14F-4D97-AF65-F5344CB8AC3E}">
        <p14:creationId xmlns:p14="http://schemas.microsoft.com/office/powerpoint/2010/main" val="256195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60463-A237-99AD-0A20-2AEE6804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3. God: His </a:t>
            </a:r>
            <a:r>
              <a:rPr lang="en-US" sz="4400" dirty="0">
                <a:solidFill>
                  <a:srgbClr val="C00000"/>
                </a:solidFill>
              </a:rPr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FE785-CCA8-8624-619D-0A754F3F3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27588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3600"/>
              </a:spcBef>
            </a:pPr>
            <a:r>
              <a:rPr lang="en-US" sz="3600" dirty="0"/>
              <a:t>God’s plan and design is not that we stay a “babe”, but that we grow to maturity</a:t>
            </a:r>
          </a:p>
          <a:p>
            <a:pPr>
              <a:lnSpc>
                <a:spcPct val="110000"/>
              </a:lnSpc>
              <a:spcBef>
                <a:spcPts val="3600"/>
              </a:spcBef>
            </a:pPr>
            <a:r>
              <a:rPr lang="en-US" sz="3600" dirty="0"/>
              <a:t>To be ready for Jesus’ return – the day of Christ</a:t>
            </a:r>
          </a:p>
        </p:txBody>
      </p:sp>
    </p:spTree>
    <p:extLst>
      <p:ext uri="{BB962C8B-B14F-4D97-AF65-F5344CB8AC3E}">
        <p14:creationId xmlns:p14="http://schemas.microsoft.com/office/powerpoint/2010/main" val="116238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60463-A237-99AD-0A20-2AEE6804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1. Christians: </a:t>
            </a:r>
            <a:r>
              <a:rPr lang="en-US" sz="4400" dirty="0">
                <a:solidFill>
                  <a:srgbClr val="C00000"/>
                </a:solidFill>
              </a:rPr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FE785-CCA8-8624-619D-0A754F3F3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316829"/>
          </a:xfrm>
        </p:spPr>
        <p:txBody>
          <a:bodyPr>
            <a:normAutofit/>
          </a:bodyPr>
          <a:lstStyle/>
          <a:p>
            <a:r>
              <a:rPr lang="en-US" sz="3600" dirty="0"/>
              <a:t>God will complete his work, but Christians must continue to obey (1:27-30; 2:12-13, 17; 4:1, 9)</a:t>
            </a:r>
          </a:p>
          <a:p>
            <a:r>
              <a:rPr lang="en-US" sz="3600" dirty="0"/>
              <a:t>God’s continues to work in us as we continue to work (human instrumentality); it is a cooperation with God</a:t>
            </a:r>
          </a:p>
        </p:txBody>
      </p:sp>
    </p:spTree>
    <p:extLst>
      <p:ext uri="{BB962C8B-B14F-4D97-AF65-F5344CB8AC3E}">
        <p14:creationId xmlns:p14="http://schemas.microsoft.com/office/powerpoint/2010/main" val="209696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196</TotalTime>
  <Words>430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Palatino Linotype</vt:lpstr>
      <vt:lpstr>Gallery</vt:lpstr>
      <vt:lpstr>PowerPoint Presentation</vt:lpstr>
      <vt:lpstr>God Will Complete His Work</vt:lpstr>
      <vt:lpstr>What we learn from this text?</vt:lpstr>
      <vt:lpstr>1. God: His Work</vt:lpstr>
      <vt:lpstr>1. God: His Work</vt:lpstr>
      <vt:lpstr>1. God: His Work</vt:lpstr>
      <vt:lpstr>2. God: His Character</vt:lpstr>
      <vt:lpstr>3. God: His Plan</vt:lpstr>
      <vt:lpstr>1. Christians: Obedience</vt:lpstr>
      <vt:lpstr>2. Christians: Growth</vt:lpstr>
      <vt:lpstr>3. Christians: Attitude</vt:lpstr>
      <vt:lpstr>Will You Let God Begin and Complete His Work in You?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Will Complete His Work</dc:title>
  <dc:creator>Chris Reeves</dc:creator>
  <cp:lastModifiedBy>Chris Reeves</cp:lastModifiedBy>
  <cp:revision>28</cp:revision>
  <cp:lastPrinted>2023-03-22T17:27:30Z</cp:lastPrinted>
  <dcterms:created xsi:type="dcterms:W3CDTF">2023-03-15T22:02:48Z</dcterms:created>
  <dcterms:modified xsi:type="dcterms:W3CDTF">2023-03-22T17:35:00Z</dcterms:modified>
</cp:coreProperties>
</file>